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065" autoAdjust="0"/>
  </p:normalViewPr>
  <p:slideViewPr>
    <p:cSldViewPr snapToGrid="0">
      <p:cViewPr varScale="1">
        <p:scale>
          <a:sx n="95" d="100"/>
          <a:sy n="95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  <a:t>2024/9/7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5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4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2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384</TotalTime>
  <Words>3</Words>
  <Application>Microsoft Office PowerPoint</Application>
  <PresentationFormat>全屏显示(4:3)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Rockwell</vt:lpstr>
      <vt:lpstr>Rockwell Condensed</vt:lpstr>
      <vt:lpstr>Wingdings</vt:lpstr>
      <vt:lpstr>木活字</vt:lpstr>
      <vt:lpstr>电子电路基础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njucn</cp:lastModifiedBy>
  <cp:revision>30</cp:revision>
  <dcterms:created xsi:type="dcterms:W3CDTF">2024-06-19T12:38:22Z</dcterms:created>
  <dcterms:modified xsi:type="dcterms:W3CDTF">2024-09-07T13:17:47Z</dcterms:modified>
</cp:coreProperties>
</file>